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6" r:id="rId3"/>
    <p:sldId id="257" r:id="rId4"/>
    <p:sldId id="259"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3BCC9E-CC01-4268-AE3E-8B76AD5A6E3D}" v="8" dt="2020-11-03T17:28:53.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abel Ituralde" userId="6082e1220c3ea6ec" providerId="LiveId" clId="{773BCC9E-CC01-4268-AE3E-8B76AD5A6E3D}"/>
    <pc:docChg chg="undo redo custSel mod addSld delSld modSld">
      <pc:chgData name="Florabel Ituralde" userId="6082e1220c3ea6ec" providerId="LiveId" clId="{773BCC9E-CC01-4268-AE3E-8B76AD5A6E3D}" dt="2020-11-03T17:28:55.875" v="478" actId="27636"/>
      <pc:docMkLst>
        <pc:docMk/>
      </pc:docMkLst>
      <pc:sldChg chg="modSp mod">
        <pc:chgData name="Florabel Ituralde" userId="6082e1220c3ea6ec" providerId="LiveId" clId="{773BCC9E-CC01-4268-AE3E-8B76AD5A6E3D}" dt="2020-11-02T19:30:43.649" v="97" actId="313"/>
        <pc:sldMkLst>
          <pc:docMk/>
          <pc:sldMk cId="3239416373" sldId="258"/>
        </pc:sldMkLst>
        <pc:spChg chg="mod">
          <ac:chgData name="Florabel Ituralde" userId="6082e1220c3ea6ec" providerId="LiveId" clId="{773BCC9E-CC01-4268-AE3E-8B76AD5A6E3D}" dt="2020-11-02T19:30:06.374" v="6" actId="20577"/>
          <ac:spMkLst>
            <pc:docMk/>
            <pc:sldMk cId="3239416373" sldId="258"/>
            <ac:spMk id="4" creationId="{00000000-0000-0000-0000-000000000000}"/>
          </ac:spMkLst>
        </pc:spChg>
        <pc:spChg chg="mod">
          <ac:chgData name="Florabel Ituralde" userId="6082e1220c3ea6ec" providerId="LiveId" clId="{773BCC9E-CC01-4268-AE3E-8B76AD5A6E3D}" dt="2020-11-02T19:30:43.649" v="97" actId="313"/>
          <ac:spMkLst>
            <pc:docMk/>
            <pc:sldMk cId="3239416373" sldId="258"/>
            <ac:spMk id="5" creationId="{00000000-0000-0000-0000-000000000000}"/>
          </ac:spMkLst>
        </pc:spChg>
      </pc:sldChg>
      <pc:sldChg chg="del">
        <pc:chgData name="Florabel Ituralde" userId="6082e1220c3ea6ec" providerId="LiveId" clId="{773BCC9E-CC01-4268-AE3E-8B76AD5A6E3D}" dt="2020-11-02T19:31:48.480" v="98" actId="2696"/>
        <pc:sldMkLst>
          <pc:docMk/>
          <pc:sldMk cId="1604619655" sldId="260"/>
        </pc:sldMkLst>
      </pc:sldChg>
      <pc:sldChg chg="del">
        <pc:chgData name="Florabel Ituralde" userId="6082e1220c3ea6ec" providerId="LiveId" clId="{773BCC9E-CC01-4268-AE3E-8B76AD5A6E3D}" dt="2020-11-02T19:31:54.273" v="99" actId="2696"/>
        <pc:sldMkLst>
          <pc:docMk/>
          <pc:sldMk cId="1998105304" sldId="261"/>
        </pc:sldMkLst>
      </pc:sldChg>
      <pc:sldChg chg="addSp delSp modSp mod modClrScheme chgLayout">
        <pc:chgData name="Florabel Ituralde" userId="6082e1220c3ea6ec" providerId="LiveId" clId="{773BCC9E-CC01-4268-AE3E-8B76AD5A6E3D}" dt="2020-11-02T19:38:32.080" v="183" actId="962"/>
        <pc:sldMkLst>
          <pc:docMk/>
          <pc:sldMk cId="2730939827" sldId="262"/>
        </pc:sldMkLst>
        <pc:spChg chg="mod ord">
          <ac:chgData name="Florabel Ituralde" userId="6082e1220c3ea6ec" providerId="LiveId" clId="{773BCC9E-CC01-4268-AE3E-8B76AD5A6E3D}" dt="2020-11-02T19:37:49.138" v="171" actId="700"/>
          <ac:spMkLst>
            <pc:docMk/>
            <pc:sldMk cId="2730939827" sldId="262"/>
            <ac:spMk id="2" creationId="{00000000-0000-0000-0000-000000000000}"/>
          </ac:spMkLst>
        </pc:spChg>
        <pc:spChg chg="mod ord">
          <ac:chgData name="Florabel Ituralde" userId="6082e1220c3ea6ec" providerId="LiveId" clId="{773BCC9E-CC01-4268-AE3E-8B76AD5A6E3D}" dt="2020-11-02T19:38:14.821" v="178" actId="27636"/>
          <ac:spMkLst>
            <pc:docMk/>
            <pc:sldMk cId="2730939827" sldId="262"/>
            <ac:spMk id="3" creationId="{00000000-0000-0000-0000-000000000000}"/>
          </ac:spMkLst>
        </pc:spChg>
        <pc:spChg chg="add del mod ord">
          <ac:chgData name="Florabel Ituralde" userId="6082e1220c3ea6ec" providerId="LiveId" clId="{773BCC9E-CC01-4268-AE3E-8B76AD5A6E3D}" dt="2020-11-02T19:37:35.364" v="169" actId="478"/>
          <ac:spMkLst>
            <pc:docMk/>
            <pc:sldMk cId="2730939827" sldId="262"/>
            <ac:spMk id="4" creationId="{F89F6ED9-E4D7-441B-BFB6-3F257A26F5E6}"/>
          </ac:spMkLst>
        </pc:spChg>
        <pc:spChg chg="add del mod ord">
          <ac:chgData name="Florabel Ituralde" userId="6082e1220c3ea6ec" providerId="LiveId" clId="{773BCC9E-CC01-4268-AE3E-8B76AD5A6E3D}" dt="2020-11-02T19:38:11.972" v="175" actId="478"/>
          <ac:spMkLst>
            <pc:docMk/>
            <pc:sldMk cId="2730939827" sldId="262"/>
            <ac:spMk id="7" creationId="{4257A512-36B0-491D-BDF0-AD9E92C162B8}"/>
          </ac:spMkLst>
        </pc:spChg>
        <pc:spChg chg="add del mod ord">
          <ac:chgData name="Florabel Ituralde" userId="6082e1220c3ea6ec" providerId="LiveId" clId="{773BCC9E-CC01-4268-AE3E-8B76AD5A6E3D}" dt="2020-11-02T19:38:17.347" v="179" actId="478"/>
          <ac:spMkLst>
            <pc:docMk/>
            <pc:sldMk cId="2730939827" sldId="262"/>
            <ac:spMk id="8" creationId="{277E3A43-5D77-45BE-9CE5-8F49D5997AD2}"/>
          </ac:spMkLst>
        </pc:spChg>
        <pc:spChg chg="add del mod ord">
          <ac:chgData name="Florabel Ituralde" userId="6082e1220c3ea6ec" providerId="LiveId" clId="{773BCC9E-CC01-4268-AE3E-8B76AD5A6E3D}" dt="2020-11-02T19:38:29.683" v="181" actId="931"/>
          <ac:spMkLst>
            <pc:docMk/>
            <pc:sldMk cId="2730939827" sldId="262"/>
            <ac:spMk id="9" creationId="{88B9F266-9482-4736-B749-F49CE56A2506}"/>
          </ac:spMkLst>
        </pc:spChg>
        <pc:picChg chg="add del mod">
          <ac:chgData name="Florabel Ituralde" userId="6082e1220c3ea6ec" providerId="LiveId" clId="{773BCC9E-CC01-4268-AE3E-8B76AD5A6E3D}" dt="2020-11-02T19:38:02.420" v="174" actId="478"/>
          <ac:picMkLst>
            <pc:docMk/>
            <pc:sldMk cId="2730939827" sldId="262"/>
            <ac:picMk id="6" creationId="{6C19A357-851C-4241-8D00-60116CA3F19C}"/>
          </ac:picMkLst>
        </pc:picChg>
        <pc:picChg chg="add mod">
          <ac:chgData name="Florabel Ituralde" userId="6082e1220c3ea6ec" providerId="LiveId" clId="{773BCC9E-CC01-4268-AE3E-8B76AD5A6E3D}" dt="2020-11-02T19:38:32.080" v="183" actId="962"/>
          <ac:picMkLst>
            <pc:docMk/>
            <pc:sldMk cId="2730939827" sldId="262"/>
            <ac:picMk id="11" creationId="{F476C17C-4DBE-4870-B6D8-603565CCFC63}"/>
          </ac:picMkLst>
        </pc:picChg>
      </pc:sldChg>
      <pc:sldChg chg="modSp add mod">
        <pc:chgData name="Florabel Ituralde" userId="6082e1220c3ea6ec" providerId="LiveId" clId="{773BCC9E-CC01-4268-AE3E-8B76AD5A6E3D}" dt="2020-11-03T17:28:55.875" v="478" actId="27636"/>
        <pc:sldMkLst>
          <pc:docMk/>
          <pc:sldMk cId="3906104118" sldId="263"/>
        </pc:sldMkLst>
        <pc:spChg chg="mod">
          <ac:chgData name="Florabel Ituralde" userId="6082e1220c3ea6ec" providerId="LiveId" clId="{773BCC9E-CC01-4268-AE3E-8B76AD5A6E3D}" dt="2020-11-03T17:28:55.875" v="478" actId="27636"/>
          <ac:spMkLst>
            <pc:docMk/>
            <pc:sldMk cId="3906104118" sldId="263"/>
            <ac:spMk id="3" creationId="{00000000-0000-0000-0000-000000000000}"/>
          </ac:spMkLst>
        </pc:spChg>
        <pc:picChg chg="mod">
          <ac:chgData name="Florabel Ituralde" userId="6082e1220c3ea6ec" providerId="LiveId" clId="{773BCC9E-CC01-4268-AE3E-8B76AD5A6E3D}" dt="2020-11-02T19:42:14.029" v="242" actId="14826"/>
          <ac:picMkLst>
            <pc:docMk/>
            <pc:sldMk cId="3906104118" sldId="263"/>
            <ac:picMk id="11" creationId="{F476C17C-4DBE-4870-B6D8-603565CCFC63}"/>
          </ac:picMkLst>
        </pc:picChg>
      </pc:sldChg>
      <pc:sldChg chg="addSp delSp modSp new mod setBg">
        <pc:chgData name="Florabel Ituralde" userId="6082e1220c3ea6ec" providerId="LiveId" clId="{773BCC9E-CC01-4268-AE3E-8B76AD5A6E3D}" dt="2020-11-02T19:47:08.733" v="404" actId="26606"/>
        <pc:sldMkLst>
          <pc:docMk/>
          <pc:sldMk cId="1682768231" sldId="264"/>
        </pc:sldMkLst>
        <pc:spChg chg="mod">
          <ac:chgData name="Florabel Ituralde" userId="6082e1220c3ea6ec" providerId="LiveId" clId="{773BCC9E-CC01-4268-AE3E-8B76AD5A6E3D}" dt="2020-11-02T19:47:08.733" v="404" actId="26606"/>
          <ac:spMkLst>
            <pc:docMk/>
            <pc:sldMk cId="1682768231" sldId="264"/>
            <ac:spMk id="2" creationId="{001818C2-9788-41FC-9620-514F18A94E96}"/>
          </ac:spMkLst>
        </pc:spChg>
        <pc:spChg chg="del">
          <ac:chgData name="Florabel Ituralde" userId="6082e1220c3ea6ec" providerId="LiveId" clId="{773BCC9E-CC01-4268-AE3E-8B76AD5A6E3D}" dt="2020-11-02T19:46:49.022" v="402" actId="931"/>
          <ac:spMkLst>
            <pc:docMk/>
            <pc:sldMk cId="1682768231" sldId="264"/>
            <ac:spMk id="3" creationId="{572DB03A-E2E9-403B-9065-0DD3AFC31CBC}"/>
          </ac:spMkLst>
        </pc:spChg>
        <pc:spChg chg="mod">
          <ac:chgData name="Florabel Ituralde" userId="6082e1220c3ea6ec" providerId="LiveId" clId="{773BCC9E-CC01-4268-AE3E-8B76AD5A6E3D}" dt="2020-11-02T19:47:08.733" v="404" actId="26606"/>
          <ac:spMkLst>
            <pc:docMk/>
            <pc:sldMk cId="1682768231" sldId="264"/>
            <ac:spMk id="4" creationId="{F0BB24F8-553A-439B-B341-40C1E62AE1D2}"/>
          </ac:spMkLst>
        </pc:spChg>
        <pc:spChg chg="add">
          <ac:chgData name="Florabel Ituralde" userId="6082e1220c3ea6ec" providerId="LiveId" clId="{773BCC9E-CC01-4268-AE3E-8B76AD5A6E3D}" dt="2020-11-02T19:47:08.733" v="404" actId="26606"/>
          <ac:spMkLst>
            <pc:docMk/>
            <pc:sldMk cId="1682768231" sldId="264"/>
            <ac:spMk id="22" creationId="{59647F54-801D-44AB-8284-EDDFF7763139}"/>
          </ac:spMkLst>
        </pc:spChg>
        <pc:grpChg chg="add">
          <ac:chgData name="Florabel Ituralde" userId="6082e1220c3ea6ec" providerId="LiveId" clId="{773BCC9E-CC01-4268-AE3E-8B76AD5A6E3D}" dt="2020-11-02T19:47:08.733" v="404" actId="26606"/>
          <ac:grpSpMkLst>
            <pc:docMk/>
            <pc:sldMk cId="1682768231" sldId="264"/>
            <ac:grpSpMk id="11" creationId="{FAEF28A3-012D-4640-B8B8-1EF6EAF7233B}"/>
          </ac:grpSpMkLst>
        </pc:grpChg>
        <pc:picChg chg="add mod ord">
          <ac:chgData name="Florabel Ituralde" userId="6082e1220c3ea6ec" providerId="LiveId" clId="{773BCC9E-CC01-4268-AE3E-8B76AD5A6E3D}" dt="2020-11-02T19:47:08.733" v="404" actId="26606"/>
          <ac:picMkLst>
            <pc:docMk/>
            <pc:sldMk cId="1682768231" sldId="264"/>
            <ac:picMk id="6" creationId="{221197C9-AF0C-48F3-86D2-D274912E5895}"/>
          </ac:picMkLst>
        </pc:picChg>
      </pc:sldChg>
      <pc:sldChg chg="addSp delSp modSp new mod modAnim">
        <pc:chgData name="Florabel Ituralde" userId="6082e1220c3ea6ec" providerId="LiveId" clId="{773BCC9E-CC01-4268-AE3E-8B76AD5A6E3D}" dt="2020-11-02T20:00:59.988" v="450" actId="1076"/>
        <pc:sldMkLst>
          <pc:docMk/>
          <pc:sldMk cId="4056011967" sldId="265"/>
        </pc:sldMkLst>
        <pc:spChg chg="mod">
          <ac:chgData name="Florabel Ituralde" userId="6082e1220c3ea6ec" providerId="LiveId" clId="{773BCC9E-CC01-4268-AE3E-8B76AD5A6E3D}" dt="2020-11-02T20:00:59.988" v="450" actId="1076"/>
          <ac:spMkLst>
            <pc:docMk/>
            <pc:sldMk cId="4056011967" sldId="265"/>
            <ac:spMk id="2" creationId="{08819CC3-B1CA-4500-922C-063F3D27F186}"/>
          </ac:spMkLst>
        </pc:spChg>
        <pc:spChg chg="del">
          <ac:chgData name="Florabel Ituralde" userId="6082e1220c3ea6ec" providerId="LiveId" clId="{773BCC9E-CC01-4268-AE3E-8B76AD5A6E3D}" dt="2020-11-02T20:00:46.574" v="446"/>
          <ac:spMkLst>
            <pc:docMk/>
            <pc:sldMk cId="4056011967" sldId="265"/>
            <ac:spMk id="3" creationId="{BD15CD82-7302-4B2A-A0E6-B58E72266885}"/>
          </ac:spMkLst>
        </pc:spChg>
        <pc:picChg chg="add mod">
          <ac:chgData name="Florabel Ituralde" userId="6082e1220c3ea6ec" providerId="LiveId" clId="{773BCC9E-CC01-4268-AE3E-8B76AD5A6E3D}" dt="2020-11-02T20:00:55.293" v="449" actId="14100"/>
          <ac:picMkLst>
            <pc:docMk/>
            <pc:sldMk cId="4056011967" sldId="265"/>
            <ac:picMk id="4" creationId="{22CC6A02-0DA3-459C-B31C-56D4F8876C6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8014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2605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58946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7690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65332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461282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6A3E4C4-EC8B-4B12-B62B-97188DC20F68}" type="datetimeFigureOut">
              <a:rPr lang="en-US" smtClean="0"/>
              <a:t>11/3/2020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93393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250439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70924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02762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A3E4C4-EC8B-4B12-B62B-97188DC20F68}"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3354199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A3E4C4-EC8B-4B12-B62B-97188DC20F68}"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26304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A3E4C4-EC8B-4B12-B62B-97188DC20F68}"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90504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A3E4C4-EC8B-4B12-B62B-97188DC20F68}" type="datetimeFigureOut">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4763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3E4C4-EC8B-4B12-B62B-97188DC20F68}" type="datetimeFigureOut">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233238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74258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A3E4C4-EC8B-4B12-B62B-97188DC20F68}"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B1E8C1D-B388-4C72-A1D4-9E3D50179C94}" type="slidenum">
              <a:rPr lang="en-US" smtClean="0"/>
              <a:t>‹#›</a:t>
            </a:fld>
            <a:endParaRPr lang="en-US"/>
          </a:p>
        </p:txBody>
      </p:sp>
    </p:spTree>
    <p:extLst>
      <p:ext uri="{BB962C8B-B14F-4D97-AF65-F5344CB8AC3E}">
        <p14:creationId xmlns:p14="http://schemas.microsoft.com/office/powerpoint/2010/main" val="120426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6A3E4C4-EC8B-4B12-B62B-97188DC20F68}" type="datetimeFigureOut">
              <a:rPr lang="en-US" smtClean="0"/>
              <a:t>11/3/2020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B1E8C1D-B388-4C72-A1D4-9E3D50179C94}" type="slidenum">
              <a:rPr lang="en-US" smtClean="0"/>
              <a:t>‹#›</a:t>
            </a:fld>
            <a:endParaRPr lang="en-US"/>
          </a:p>
        </p:txBody>
      </p:sp>
    </p:spTree>
    <p:extLst>
      <p:ext uri="{BB962C8B-B14F-4D97-AF65-F5344CB8AC3E}">
        <p14:creationId xmlns:p14="http://schemas.microsoft.com/office/powerpoint/2010/main" val="1652465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dev.azure.com/florabelituralde/VetCha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portfolio.adobe.com/ddf31684-54ec-4bd0-b075-035159d51a26/preview/aspnet-core-mvc" TargetMode="External"/><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VetChat</a:t>
            </a:r>
            <a:endParaRPr lang="en-US" dirty="0"/>
          </a:p>
        </p:txBody>
      </p:sp>
      <p:sp>
        <p:nvSpPr>
          <p:cNvPr id="5" name="Subtitle 4"/>
          <p:cNvSpPr>
            <a:spLocks noGrp="1"/>
          </p:cNvSpPr>
          <p:nvPr>
            <p:ph type="subTitle" idx="1"/>
          </p:nvPr>
        </p:nvSpPr>
        <p:spPr/>
        <p:txBody>
          <a:bodyPr/>
          <a:lstStyle/>
          <a:p>
            <a:r>
              <a:rPr lang="en-US" dirty="0"/>
              <a:t>“To help veterans around the world to seek help by learning that they are not alone.”</a:t>
            </a:r>
          </a:p>
        </p:txBody>
      </p:sp>
    </p:spTree>
    <p:extLst>
      <p:ext uri="{BB962C8B-B14F-4D97-AF65-F5344CB8AC3E}">
        <p14:creationId xmlns:p14="http://schemas.microsoft.com/office/powerpoint/2010/main" val="323941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62" y="489170"/>
            <a:ext cx="7516274" cy="42272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92" y="4403677"/>
            <a:ext cx="10498015" cy="1876687"/>
          </a:xfrm>
          <a:prstGeom prst="rect">
            <a:avLst/>
          </a:prstGeom>
        </p:spPr>
      </p:pic>
    </p:spTree>
    <p:extLst>
      <p:ext uri="{BB962C8B-B14F-4D97-AF65-F5344CB8AC3E}">
        <p14:creationId xmlns:p14="http://schemas.microsoft.com/office/powerpoint/2010/main" val="29811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D Releases Report on Suicide Among Troops, Military Famil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958" y="782053"/>
            <a:ext cx="10647947" cy="577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3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8053" y="481263"/>
            <a:ext cx="5907506" cy="6208295"/>
          </a:xfrm>
          <a:prstGeom prst="rect">
            <a:avLst/>
          </a:prstGeom>
        </p:spPr>
      </p:pic>
    </p:spTree>
    <p:extLst>
      <p:ext uri="{BB962C8B-B14F-4D97-AF65-F5344CB8AC3E}">
        <p14:creationId xmlns:p14="http://schemas.microsoft.com/office/powerpoint/2010/main" val="295556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416301"/>
          </a:xfrm>
        </p:spPr>
        <p:txBody>
          <a:bodyPr>
            <a:normAutofit fontScale="85000" lnSpcReduction="20000"/>
          </a:bodyPr>
          <a:lstStyle/>
          <a:p>
            <a:r>
              <a:rPr lang="en-US" dirty="0" err="1"/>
              <a:t>SignalR</a:t>
            </a:r>
            <a:endParaRPr lang="en-US" dirty="0"/>
          </a:p>
          <a:p>
            <a:pPr marL="0" indent="0">
              <a:buNone/>
            </a:pPr>
            <a:r>
              <a:rPr lang="en-US" dirty="0"/>
              <a:t>  	- ASP.NET </a:t>
            </a:r>
            <a:r>
              <a:rPr lang="en-US" dirty="0" err="1"/>
              <a:t>SignalR</a:t>
            </a:r>
            <a:r>
              <a:rPr lang="en-US" dirty="0"/>
              <a:t> is a library for ASP.NET developers that simplifies the process of adding real-time web functionality to applications. Real-time web functionality is the ability to have server code push content to connected clients instantly as it becomes available, rather than having the server wait for a client to request new data.</a:t>
            </a:r>
          </a:p>
          <a:p>
            <a:pPr marL="0" indent="0">
              <a:buNone/>
            </a:pPr>
            <a:r>
              <a:rPr lang="en-US" dirty="0"/>
              <a:t>	- </a:t>
            </a:r>
            <a:r>
              <a:rPr lang="en-US" dirty="0" err="1"/>
              <a:t>SignalR</a:t>
            </a:r>
            <a:r>
              <a:rPr lang="en-US" dirty="0"/>
              <a:t> handles connection management automatically, and lets you broadcast messages to all connected clients simultaneously, like a chat room. You can also send messages to specific clients. The connection between the client and server is persistent, unlike a classic HTTP connection, which is re-established for each communication.</a:t>
            </a:r>
          </a:p>
        </p:txBody>
      </p:sp>
      <p:pic>
        <p:nvPicPr>
          <p:cNvPr id="11" name="Content Placeholder 10" descr="A picture containing text, indoor, computer, computer&#10;&#10;Description automatically generated">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08713" y="3005615"/>
            <a:ext cx="4824412" cy="2612070"/>
          </a:xfrm>
        </p:spPr>
      </p:pic>
    </p:spTree>
    <p:extLst>
      <p:ext uri="{BB962C8B-B14F-4D97-AF65-F5344CB8AC3E}">
        <p14:creationId xmlns:p14="http://schemas.microsoft.com/office/powerpoint/2010/main" val="273093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my project Include?</a:t>
            </a:r>
          </a:p>
        </p:txBody>
      </p:sp>
      <p:sp>
        <p:nvSpPr>
          <p:cNvPr id="3" name="Content Placeholder 2"/>
          <p:cNvSpPr>
            <a:spLocks noGrp="1"/>
          </p:cNvSpPr>
          <p:nvPr>
            <p:ph sz="half" idx="2"/>
          </p:nvPr>
        </p:nvSpPr>
        <p:spPr>
          <a:xfrm>
            <a:off x="1154954" y="2603500"/>
            <a:ext cx="4825158" cy="3784600"/>
          </a:xfrm>
        </p:spPr>
        <p:txBody>
          <a:bodyPr>
            <a:normAutofit fontScale="85000" lnSpcReduction="20000"/>
          </a:bodyPr>
          <a:lstStyle/>
          <a:p>
            <a:r>
              <a:rPr lang="en-US" dirty="0"/>
              <a:t>Azure DevOps (CI/CD)</a:t>
            </a:r>
          </a:p>
          <a:p>
            <a:pPr marL="0" indent="0" algn="l">
              <a:buNone/>
            </a:pPr>
            <a:r>
              <a:rPr lang="en-US" b="0" i="0" dirty="0">
                <a:solidFill>
                  <a:srgbClr val="4C4C51"/>
                </a:solidFill>
                <a:effectLst/>
                <a:latin typeface="Segoe UI" panose="020B0502040204020203" pitchFamily="34" charset="0"/>
              </a:rPr>
              <a:t>	</a:t>
            </a:r>
            <a:r>
              <a:rPr lang="en-US" b="0" i="0" dirty="0">
                <a:solidFill>
                  <a:srgbClr val="4C4C51"/>
                </a:solidFill>
                <a:effectLst/>
                <a:cs typeface="Segoe UI" panose="020B0502040204020203" pitchFamily="34" charset="0"/>
              </a:rPr>
              <a:t>-  Continuous integration is a software development practice in which developers merge code changes frequently into the main code branch. Continuous integration employs automated testing, which runs every time new code is committed so the code in the main branch is always stable.</a:t>
            </a:r>
          </a:p>
          <a:p>
            <a:pPr marL="0" indent="0" algn="l">
              <a:buNone/>
            </a:pPr>
            <a:r>
              <a:rPr lang="en-US" dirty="0">
                <a:solidFill>
                  <a:srgbClr val="4C4C51"/>
                </a:solidFill>
                <a:cs typeface="Segoe UI" panose="020B0502040204020203" pitchFamily="34" charset="0"/>
              </a:rPr>
              <a:t>	- </a:t>
            </a:r>
            <a:r>
              <a:rPr lang="en-US" b="0" i="0" dirty="0">
                <a:solidFill>
                  <a:srgbClr val="4C4C51"/>
                </a:solidFill>
                <a:effectLst/>
                <a:cs typeface="Segoe UI" panose="020B0502040204020203" pitchFamily="34" charset="0"/>
              </a:rPr>
              <a:t>Continuous delivery is the frequent, automated deployment of new application versions into a production environment. By automating the steps required for deployment, teams reduce issues that may occur upon deployment and enable more frequent updates.</a:t>
            </a:r>
          </a:p>
          <a:p>
            <a:pPr marL="0" indent="0" algn="l">
              <a:buNone/>
            </a:pPr>
            <a:r>
              <a:rPr lang="en-US" b="0" i="0" dirty="0">
                <a:solidFill>
                  <a:srgbClr val="4C4C51"/>
                </a:solidFill>
                <a:effectLst/>
                <a:cs typeface="Segoe UI" panose="020B0502040204020203" pitchFamily="34" charset="0"/>
              </a:rPr>
              <a:t>View it here on:</a:t>
            </a:r>
          </a:p>
          <a:p>
            <a:pPr marL="0" indent="0" algn="l">
              <a:buNone/>
            </a:pPr>
            <a:r>
              <a:rPr lang="en-US" b="0" i="0" dirty="0">
                <a:solidFill>
                  <a:srgbClr val="4C4C51"/>
                </a:solidFill>
                <a:effectLst/>
                <a:cs typeface="Segoe UI" panose="020B0502040204020203" pitchFamily="34" charset="0"/>
                <a:hlinkClick r:id="rId2"/>
              </a:rPr>
              <a:t>https://dev.azure.com/florabelituralde/VetChat</a:t>
            </a:r>
            <a:endParaRPr lang="en-US" b="0" i="0" dirty="0">
              <a:solidFill>
                <a:srgbClr val="4C4C51"/>
              </a:solidFill>
              <a:effectLst/>
              <a:cs typeface="Segoe UI" panose="020B0502040204020203" pitchFamily="34" charset="0"/>
            </a:endParaRPr>
          </a:p>
          <a:p>
            <a:pPr marL="0" indent="0" algn="l">
              <a:buNone/>
            </a:pPr>
            <a:endParaRPr lang="en-US" b="0" i="0" dirty="0">
              <a:solidFill>
                <a:srgbClr val="4C4C51"/>
              </a:solidFill>
              <a:effectLst/>
              <a:cs typeface="Segoe UI" panose="020B0502040204020203" pitchFamily="34" charset="0"/>
            </a:endParaRPr>
          </a:p>
        </p:txBody>
      </p:sp>
      <p:pic>
        <p:nvPicPr>
          <p:cNvPr id="11" name="Content Placeholder 10">
            <a:extLst>
              <a:ext uri="{FF2B5EF4-FFF2-40B4-BE49-F238E27FC236}">
                <a16:creationId xmlns:a16="http://schemas.microsoft.com/office/drawing/2014/main" id="{F476C17C-4DBE-4870-B6D8-603565CCFC6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302299" y="3005615"/>
            <a:ext cx="4637239" cy="2612070"/>
          </a:xfrm>
        </p:spPr>
      </p:pic>
    </p:spTree>
    <p:extLst>
      <p:ext uri="{BB962C8B-B14F-4D97-AF65-F5344CB8AC3E}">
        <p14:creationId xmlns:p14="http://schemas.microsoft.com/office/powerpoint/2010/main" val="390610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1818C2-9788-41FC-9620-514F18A94E96}"/>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t>Portfolio Website</a:t>
            </a:r>
          </a:p>
        </p:txBody>
      </p:sp>
      <p:sp>
        <p:nvSpPr>
          <p:cNvPr id="4" name="Text Placeholder 3">
            <a:extLst>
              <a:ext uri="{FF2B5EF4-FFF2-40B4-BE49-F238E27FC236}">
                <a16:creationId xmlns:a16="http://schemas.microsoft.com/office/drawing/2014/main" id="{F0BB24F8-553A-439B-B341-40C1E62AE1D2}"/>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a:buFont typeface="Wingdings 3" charset="2"/>
              <a:buChar char=""/>
            </a:pPr>
            <a:r>
              <a:rPr lang="en-US" sz="1600">
                <a:solidFill>
                  <a:schemeClr val="tx1">
                    <a:lumMod val="75000"/>
                    <a:lumOff val="25000"/>
                  </a:schemeClr>
                </a:solidFill>
              </a:rPr>
              <a:t>You can also view this capstone project in my portfolio here: </a:t>
            </a:r>
            <a:r>
              <a:rPr lang="en-US" sz="1600">
                <a:solidFill>
                  <a:schemeClr val="tx1">
                    <a:lumMod val="75000"/>
                    <a:lumOff val="25000"/>
                  </a:schemeClr>
                </a:solidFill>
                <a:hlinkClick r:id="rId3"/>
              </a:rPr>
              <a:t>https://portfolio.adobe.com/ddf31684-54ec-4bd0-b075-035159d51a26/preview/aspnet-core-mvc</a:t>
            </a:r>
            <a:endParaRPr lang="en-US" sz="1600">
              <a:solidFill>
                <a:schemeClr val="tx1">
                  <a:lumMod val="75000"/>
                  <a:lumOff val="25000"/>
                </a:schemeClr>
              </a:solidFill>
            </a:endParaRPr>
          </a:p>
        </p:txBody>
      </p:sp>
      <p:pic>
        <p:nvPicPr>
          <p:cNvPr id="6" name="Picture Placeholder 5" descr="Graphical user interface, text&#10;&#10;Description automatically generated">
            <a:extLst>
              <a:ext uri="{FF2B5EF4-FFF2-40B4-BE49-F238E27FC236}">
                <a16:creationId xmlns:a16="http://schemas.microsoft.com/office/drawing/2014/main" id="{221197C9-AF0C-48F3-86D2-D274912E5895}"/>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b="3766"/>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8276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9CC3-B1CA-4500-922C-063F3D27F186}"/>
              </a:ext>
            </a:extLst>
          </p:cNvPr>
          <p:cNvSpPr>
            <a:spLocks noGrp="1"/>
          </p:cNvSpPr>
          <p:nvPr>
            <p:ph type="title"/>
          </p:nvPr>
        </p:nvSpPr>
        <p:spPr>
          <a:xfrm>
            <a:off x="1322387" y="600276"/>
            <a:ext cx="8761413" cy="706964"/>
          </a:xfrm>
        </p:spPr>
        <p:txBody>
          <a:bodyPr/>
          <a:lstStyle/>
          <a:p>
            <a:pPr algn="ctr"/>
            <a:r>
              <a:rPr lang="en-US" dirty="0"/>
              <a:t>Video Sample of the Project</a:t>
            </a:r>
          </a:p>
        </p:txBody>
      </p:sp>
      <p:pic>
        <p:nvPicPr>
          <p:cNvPr id="4" name="screencast-nimbus-capture-2020.11.02-14_51_22">
            <a:hlinkClick r:id="" action="ppaction://media"/>
            <a:extLst>
              <a:ext uri="{FF2B5EF4-FFF2-40B4-BE49-F238E27FC236}">
                <a16:creationId xmlns:a16="http://schemas.microsoft.com/office/drawing/2014/main" id="{22CC6A02-0DA3-459C-B31C-56D4F8876C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6275" y="1680632"/>
            <a:ext cx="8137525" cy="4577092"/>
          </a:xfrm>
        </p:spPr>
      </p:pic>
    </p:spTree>
    <p:extLst>
      <p:ext uri="{BB962C8B-B14F-4D97-AF65-F5344CB8AC3E}">
        <p14:creationId xmlns:p14="http://schemas.microsoft.com/office/powerpoint/2010/main" val="40560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14</TotalTime>
  <Words>293</Words>
  <Application>Microsoft Office PowerPoint</Application>
  <PresentationFormat>Widescreen</PresentationFormat>
  <Paragraphs>15</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Segoe UI</vt:lpstr>
      <vt:lpstr>Wingdings 3</vt:lpstr>
      <vt:lpstr>Ion Boardroom</vt:lpstr>
      <vt:lpstr>VetChat</vt:lpstr>
      <vt:lpstr>PowerPoint Presentation</vt:lpstr>
      <vt:lpstr>PowerPoint Presentation</vt:lpstr>
      <vt:lpstr>PowerPoint Presentation</vt:lpstr>
      <vt:lpstr>What does my project Include?</vt:lpstr>
      <vt:lpstr>What does my project Include?</vt:lpstr>
      <vt:lpstr>Portfolio Website</vt:lpstr>
      <vt:lpstr>Video Sample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VetChat</dc:title>
  <dc:creator>Florabel Ituralde</dc:creator>
  <cp:lastModifiedBy>Florabel Ituralde</cp:lastModifiedBy>
  <cp:revision>1</cp:revision>
  <dcterms:created xsi:type="dcterms:W3CDTF">2020-11-02T19:47:08Z</dcterms:created>
  <dcterms:modified xsi:type="dcterms:W3CDTF">2020-11-03T17:29:01Z</dcterms:modified>
</cp:coreProperties>
</file>